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4" r:id="rId7"/>
    <p:sldId id="269" r:id="rId8"/>
    <p:sldId id="271" r:id="rId9"/>
    <p:sldId id="272" r:id="rId10"/>
    <p:sldId id="273" r:id="rId11"/>
    <p:sldId id="274" r:id="rId12"/>
    <p:sldId id="276" r:id="rId13"/>
    <p:sldId id="279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8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80760" y="508406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806440" y="2624328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AI-Powered Career Guidance System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204704" y="5084064"/>
            <a:ext cx="33284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 &amp; Tools</a:t>
            </a:r>
            <a:endParaRPr lang="en-US" sz="64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607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2793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07208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279392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80720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5760720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58430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99669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48893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748893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488936" y="58430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32104" y="15544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Implementation &amp; Tools</a:t>
            </a:r>
            <a:endParaRPr lang="en-US" sz="4640" dirty="0"/>
          </a:p>
        </p:txBody>
      </p:sp>
      <p:sp>
        <p:nvSpPr>
          <p:cNvPr id="17" name="Text 7"/>
          <p:cNvSpPr/>
          <p:nvPr/>
        </p:nvSpPr>
        <p:spPr>
          <a:xfrm>
            <a:off x="8101584" y="2834640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machine learning model and preprocessing pipeline were built using Scikit-learn, XG Boost, NumPy, and Pandas, while the model was serialized using Joblib for efficient deployment.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2834640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was developed using Python, leveraging its versatility and rich ecosystem of data science libraries.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8101584" y="5788152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machine learning architecture consists of an XGBoost classifier, which was trained on a carefully curated and extended dataset.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8101584" y="4315968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UI features a modern two-column layout with sliders for 14 input features, allowing users to easily rate themselves on both technical competencies and personality traits.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1609344" y="5788152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inputs are then passed through a preprocessing layer before being fed into the trained model.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09344" y="4315968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frontend was created using Streamlit, chosen for its simplicity and ability to convert Python scripts into fully interactive web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734056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ensure that the model was not just accurate but also reliable and fair, a range of evaluation metrics were used: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330952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Cross-Validation: A 5-fold cross-validation strategy was applied to assess model stability. Accuracy across all folds remained consistently above 97%, affirming that the model is robust and not overfitted.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5330952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Together, these implementation and evaluation strategies ensure that the system is not only technically sound but also practical, fair, and scalable for real-world use.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88620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Precision, Recall, and F1-Score: These metrics were computed for each class. The model consistently achieved F1-scores above 97%, even for minority roles.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388620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Confusion Matrix: Detailed analysis showed minimal confusion between similar roles, indicating that the model could distinguish even subtle differences in user profiles.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2734056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Accuracy: The model achieved a stellar accuracy of 98.28%, correctly classifying the vast majority of test samples.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16002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Performance Evaluation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Related Work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532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Results &amp; Discussion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832104" y="221284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3"/>
          <p:cNvSpPr/>
          <p:nvPr/>
        </p:nvSpPr>
        <p:spPr>
          <a:xfrm>
            <a:off x="107899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Proposed Methodology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7571232" y="4892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Implementation &amp; Tools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757123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Keywords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363016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Abstract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426110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Introduction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Abstract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690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57124"/>
            <a:ext cx="14575536" cy="87050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57" y="1299576"/>
            <a:ext cx="12466295" cy="5426092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820427" y="1983782"/>
            <a:ext cx="9835554" cy="438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research presents the comprehensive design and implementation of an AI-powered Career Guidance System that aims to simplify and personalize one of life’s most critical decisions—choosing the right career.</a:t>
            </a: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Abstract</a:t>
            </a:r>
            <a:endParaRPr lang="en-US" sz="4640" dirty="0"/>
          </a:p>
        </p:txBody>
      </p:sp>
      <p:sp>
        <p:nvSpPr>
          <p:cNvPr id="15" name="Text 5"/>
          <p:cNvSpPr/>
          <p:nvPr/>
        </p:nvSpPr>
        <p:spPr>
          <a:xfrm>
            <a:off x="1106424" y="677570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7717536" y="4151376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Personality Traits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7797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Keywords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XGBoost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Career Guidance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Machine Learning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Skills Assessment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36576"/>
            <a:ext cx="14575536" cy="81747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894" y="2139695"/>
            <a:ext cx="9298113" cy="4713167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73568" y="576986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1106424" y="5769864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7717536" y="4325112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7717536" y="2295144"/>
            <a:ext cx="58155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1106424" y="4325112"/>
            <a:ext cx="58155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832104" y="1124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6" name="Text 6"/>
          <p:cNvSpPr/>
          <p:nvPr/>
        </p:nvSpPr>
        <p:spPr>
          <a:xfrm>
            <a:off x="3565133" y="1654139"/>
            <a:ext cx="7119991" cy="5085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1850" dirty="0">
              <a:solidFill>
                <a:srgbClr val="212121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ctr">
              <a:lnSpc>
                <a:spcPts val="2320"/>
              </a:lnSpc>
              <a:buNone/>
            </a:pPr>
            <a:r>
              <a:rPr lang="en-US" sz="240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process of selecting a career path has long been a challenge for students and professionals alike. Traditional career counseling techniques often lack the personalized touch and fail to incorporate real-time market demands</a:t>
            </a: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Proposed Methodology</a:t>
            </a:r>
            <a:endParaRPr lang="en-US" sz="64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-9144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5896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8072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8678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5458968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0720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986784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555040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748893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407822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488936" y="555040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996696" y="2898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488936" y="407822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101584" y="4014216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Its ability to handle multiclass classification, combined with regularization and boosting techniques, made it exceptionally suited for this task.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8101584" y="5495544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interface is designed for simplicity and ease of use. Users are invited to rate themselves on a series of sliders that represent both soft skills and technical proficiencies.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832104" y="15544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Proposed Methodology</a:t>
            </a:r>
            <a:endParaRPr lang="en-US" sz="4640" dirty="0"/>
          </a:p>
        </p:txBody>
      </p:sp>
      <p:sp>
        <p:nvSpPr>
          <p:cNvPr id="19" name="Text 9"/>
          <p:cNvSpPr/>
          <p:nvPr/>
        </p:nvSpPr>
        <p:spPr>
          <a:xfrm>
            <a:off x="1609344" y="4014216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After rigorous testing and cross-validation, the XG Boost classifier stood out as the best performer, achieving an impressive test accuracy of 98.28%.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1609344" y="5495544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bring the model to life in a way that users could engage with meaningfully, it was embedded into a Streamlit web application.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8101584" y="2834640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included Logistic Regression, Random Forest, Support Vector Machines (SVM), and K-Nearest Neighbours (KNN).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09344" y="2834640"/>
            <a:ext cx="56967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Once the dataset was cleaned and structured, multiple classification models were evaluated.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330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5351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31266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42245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304495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54041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2980944"/>
            <a:ext cx="72146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Once submitted, the system instantly scales and transforms the inputs, passes them through the trained XG Boost model, and returns the most likely career role.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7007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55ABB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Proposed Methodology</a:t>
            </a:r>
          </a:p>
          <a:p>
            <a:pPr marL="0" indent="0" algn="l">
              <a:lnSpc>
                <a:spcPts val="5800"/>
              </a:lnSpc>
              <a:buNone/>
            </a:pP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1609344" y="4160520"/>
            <a:ext cx="721461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Additionally, to support broader decision-making, the interface also presents the top three career recommendations, ranked by confidence scores.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609344" y="5349240"/>
            <a:ext cx="721461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1212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methodology ensures that the system is not only technically robust but also highly usable, making personalized career guidance more accessible, interactive, and impactful than ever before.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676</Words>
  <Application>Microsoft Office PowerPoint</Application>
  <PresentationFormat>Custom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Dinesh Reddy Marella</cp:lastModifiedBy>
  <cp:revision>3</cp:revision>
  <dcterms:created xsi:type="dcterms:W3CDTF">2025-04-06T10:38:53Z</dcterms:created>
  <dcterms:modified xsi:type="dcterms:W3CDTF">2025-04-07T08:51:00Z</dcterms:modified>
</cp:coreProperties>
</file>